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96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gif>
</file>

<file path=ppt/media/image3.png>
</file>

<file path=ppt/media/image4.png>
</file>

<file path=ppt/media/image5.png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M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23089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766564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1566482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2228971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15378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548055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4213761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2057982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3897523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2512331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1938722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2EB21AF0-70B0-4818-80A0-7EE08192B701}" type="datetimeFigureOut">
              <a:rPr lang="ru-MD" smtClean="0"/>
              <a:t>06.12.2024</a:t>
            </a:fld>
            <a:endParaRPr lang="ru-M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M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C266469-D3A2-49DA-965D-CE872805CEF9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2365374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B1CF5F-35E5-6323-EA4D-BFC7D21C41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Итоги курса </a:t>
            </a:r>
            <a:r>
              <a:rPr lang="en-US" dirty="0"/>
              <a:t>2D</a:t>
            </a:r>
            <a:endParaRPr lang="ru-MD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B317E25-5975-D3A0-BF9D-DBDB3A67B0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Ciobanu Stanislav</a:t>
            </a:r>
            <a:endParaRPr lang="ru-MD" dirty="0"/>
          </a:p>
        </p:txBody>
      </p:sp>
    </p:spTree>
    <p:extLst>
      <p:ext uri="{BB962C8B-B14F-4D97-AF65-F5344CB8AC3E}">
        <p14:creationId xmlns:p14="http://schemas.microsoft.com/office/powerpoint/2010/main" val="456248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9F8886-A393-2B43-6501-FEA814786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491728" cy="1325562"/>
          </a:xfrm>
        </p:spPr>
        <p:txBody>
          <a:bodyPr/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Создание анимации в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Figma</a:t>
            </a:r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Объект 4">
            <a:extLst>
              <a:ext uri="{FF2B5EF4-FFF2-40B4-BE49-F238E27FC236}">
                <a16:creationId xmlns:a16="http://schemas.microsoft.com/office/drawing/2014/main" id="{9D94F268-4A6B-314E-D669-9B89F1E7A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773" y="2219476"/>
            <a:ext cx="3543300" cy="3543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77E30D-61DC-1CF9-868E-FE3197CD9C74}"/>
              </a:ext>
            </a:extLst>
          </p:cNvPr>
          <p:cNvSpPr txBox="1"/>
          <p:nvPr/>
        </p:nvSpPr>
        <p:spPr>
          <a:xfrm>
            <a:off x="6777823" y="2492567"/>
            <a:ext cx="36160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Создание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прелоадера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вдохновлённого вращением планет вокруг солнца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Анимация состоит из 8 кадров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Последний кадр переходит в первый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таким образом анимация зацикливается</a:t>
            </a:r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556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B09D97-1545-DD8E-32B9-440745EB4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Дизайн сайта</a:t>
            </a:r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3E5C5D31-8D97-D093-CF92-CD6568AB47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4237" y="2381387"/>
            <a:ext cx="6224517" cy="29051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759379C-6CA8-1373-14F2-1107CDC27AAA}"/>
              </a:ext>
            </a:extLst>
          </p:cNvPr>
          <p:cNvSpPr txBox="1"/>
          <p:nvPr/>
        </p:nvSpPr>
        <p:spPr>
          <a:xfrm>
            <a:off x="657840" y="2818300"/>
            <a:ext cx="31050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Создание дизайна сайта с анимацией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Реализация эффекта параллакса путём разделения элементов на слои</a:t>
            </a:r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9896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BD0853-2697-0F3A-B85C-2D6A8BAFB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925" y="0"/>
            <a:ext cx="5632572" cy="1325562"/>
          </a:xfrm>
        </p:spPr>
        <p:txBody>
          <a:bodyPr/>
          <a:lstStyle/>
          <a:p>
            <a:pPr algn="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Создание логотипа</a:t>
            </a:r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955D4A6-D384-6DE4-50BF-C5ABC5BCDD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7139" y="3429000"/>
            <a:ext cx="2686120" cy="26787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34AC6F1-5C1A-2E59-CEA3-1ED7FDEE4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807" y="3429000"/>
            <a:ext cx="2828707" cy="26787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5354D6-C8E8-FC6F-B133-95646900A487}"/>
              </a:ext>
            </a:extLst>
          </p:cNvPr>
          <p:cNvSpPr txBox="1"/>
          <p:nvPr/>
        </p:nvSpPr>
        <p:spPr>
          <a:xfrm>
            <a:off x="2385514" y="1808693"/>
            <a:ext cx="7995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Создание минималистичного логотипа для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компании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Создание цифр 0 и 1 при помощи векторной графики</a:t>
            </a:r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887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2DF2F7-C26B-F69C-994E-6222BFE5D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Постер к фильму </a:t>
            </a:r>
            <a:b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Побег из Нью-Йорка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FF13B119-C8BA-6E41-801F-A87500DD2E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7995" y="2111670"/>
            <a:ext cx="2882483" cy="40516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1C6135-E7ED-3931-5260-41D8C4F98847}"/>
              </a:ext>
            </a:extLst>
          </p:cNvPr>
          <p:cNvSpPr txBox="1"/>
          <p:nvPr/>
        </p:nvSpPr>
        <p:spPr>
          <a:xfrm>
            <a:off x="6499477" y="2631366"/>
            <a:ext cx="367733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Дизайн вдохновлённый техникой 80-х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Использование плагинов для цветокоррекции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Ради создания чёрно-белых фотографий</a:t>
            </a:r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136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3FCD1A-B2E4-A067-BCA1-93AA5F843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Создание рекламной сцены</a:t>
            </a:r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764B4B3-6F74-2C7A-4A53-9D865A74BA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139" y="2747771"/>
            <a:ext cx="5205917" cy="29258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F336A9-AFC4-D1FD-4BBB-AB5AF8FFE038}"/>
              </a:ext>
            </a:extLst>
          </p:cNvPr>
          <p:cNvSpPr txBox="1"/>
          <p:nvPr/>
        </p:nvSpPr>
        <p:spPr>
          <a:xfrm>
            <a:off x="1013075" y="3354993"/>
            <a:ext cx="37891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Создание рекламы для сайта агрегатора кино оценок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Использование разных переходов между кадрами</a:t>
            </a:r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102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41782E-CAD0-A86A-EAD9-1CBF80235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Создание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Pixel-art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анимации</a:t>
            </a:r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848515E-AE1B-A380-A6C2-95DE5F953B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863878"/>
            <a:ext cx="3337199" cy="333719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9C8C4E-3C3C-716C-C63E-091F378AB456}"/>
              </a:ext>
            </a:extLst>
          </p:cNvPr>
          <p:cNvSpPr txBox="1"/>
          <p:nvPr/>
        </p:nvSpPr>
        <p:spPr>
          <a:xfrm>
            <a:off x="6453428" y="3328679"/>
            <a:ext cx="35128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Анимация вдохновлена классическими видеоиграми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MD" dirty="0">
                <a:latin typeface="Arial" panose="020B0604020202020204" pitchFamily="34" charset="0"/>
                <a:cs typeface="Arial" panose="020B0604020202020204" pitchFamily="34" charset="0"/>
              </a:rPr>
              <a:t>Выполнена в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Photoshop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M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0781388"/>
      </p:ext>
    </p:extLst>
  </p:cSld>
  <p:clrMapOvr>
    <a:masterClrMapping/>
  </p:clrMapOvr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Вид</Template>
  <TotalTime>83</TotalTime>
  <Words>110</Words>
  <Application>Microsoft Office PowerPoint</Application>
  <PresentationFormat>Широкоэкранный</PresentationFormat>
  <Paragraphs>29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Century Schoolbook</vt:lpstr>
      <vt:lpstr>Wingdings 2</vt:lpstr>
      <vt:lpstr>Вид</vt:lpstr>
      <vt:lpstr>Итоги курса 2D</vt:lpstr>
      <vt:lpstr>Создание анимации в Figma</vt:lpstr>
      <vt:lpstr>Дизайн сайта</vt:lpstr>
      <vt:lpstr>Создание логотипа</vt:lpstr>
      <vt:lpstr>Постер к фильму  “Побег из Нью-Йорка”</vt:lpstr>
      <vt:lpstr>Создание рекламной сцены</vt:lpstr>
      <vt:lpstr>Создание Pixel-art анимации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Stas Ciobanu</dc:creator>
  <cp:lastModifiedBy>Stas Ciobanu</cp:lastModifiedBy>
  <cp:revision>6</cp:revision>
  <dcterms:created xsi:type="dcterms:W3CDTF">2024-12-06T16:51:29Z</dcterms:created>
  <dcterms:modified xsi:type="dcterms:W3CDTF">2024-12-06T18:15:06Z</dcterms:modified>
</cp:coreProperties>
</file>

<file path=docProps/thumbnail.jpeg>
</file>